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35763" cy="98663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60" d="100"/>
          <a:sy n="60" d="100"/>
        </p:scale>
        <p:origin x="-828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C8D808A8-36AF-EB65-84C9-4C6964B740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F9ADA36D-F2B1-DBB4-B638-DA108D0CC5E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xmlns="" id="{26B84210-D7D3-0C64-384B-9AB280A7D38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xmlns="" id="{BBF76BB9-BCA4-CDAF-15E6-D25D3D0E4BF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58EF129-0BBC-4F06-BFE9-12BB421BBB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4129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58EF2CC1-F919-203F-2585-F9EFC08328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CE734AAA-5B51-3C15-9B4E-7A417F35645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xmlns="" id="{8867263A-04C3-3CA4-211C-4019BC275F0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xmlns="" id="{08CF8D25-6751-C332-35AD-DAD3055FEFD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xmlns="" id="{28846903-6770-FAD8-9384-4F59A280219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xmlns="" id="{6760C5C9-0805-6FC1-3596-9DA26CCC97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8AE07F-84EB-4A03-AB4A-E73A544E2D1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4083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xmlns="" id="{C1E33717-A4BF-F6BC-3DD4-2168590FD1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FA92EB1-C3A3-4740-9B75-23CFEE348566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xmlns="" id="{4020F34C-5019-C71C-F7C9-6198942435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xmlns="" id="{7863DC2C-2D94-B723-DF36-62A3C3FCF0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43C3AA-CEED-56F2-D337-1D58C5B1A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715FF6-47AF-695B-FDCE-311057DD7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6DDADB-261C-C77E-BCEA-97E65E056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51F9E-A679-4CC7-BDD9-E7EEAC66EF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650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1CDE374-AC22-295D-B697-F05CA9BC1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4878B9FF-3FB6-A81D-7E7D-C37BEFE13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E8834958-47DD-3B73-F93B-907771E96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63516-0E85-4D58-962D-C276E80DF2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505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55ABBEB0-C7CB-EE13-6CE6-3D4196EB6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358B0083-B199-9DF9-93EF-0CCA3AF01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080EF7FA-A0A8-9F98-B8F1-93ACF19B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4DFF7-FFC6-4B52-BB26-2BD908D1C8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655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1">
            <a:extLst>
              <a:ext uri="{FF2B5EF4-FFF2-40B4-BE49-F238E27FC236}">
                <a16:creationId xmlns:a16="http://schemas.microsoft.com/office/drawing/2014/main" xmlns="" id="{0864DF47-B742-6F55-F0D1-38A58A70676B}"/>
              </a:ext>
            </a:extLst>
          </p:cNvPr>
          <p:cNvSpPr txBox="1"/>
          <p:nvPr/>
        </p:nvSpPr>
        <p:spPr>
          <a:xfrm>
            <a:off x="898525" y="971550"/>
            <a:ext cx="801688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ja-JP" sz="12200">
                <a:solidFill>
                  <a:srgbClr val="8AD0D6"/>
                </a:solidFill>
                <a:latin typeface="Arial" charset="0"/>
                <a:ea typeface="ＭＳ Ｐゴシック" charset="-128"/>
              </a:rPr>
              <a:t>“</a:t>
            </a:r>
          </a:p>
        </p:txBody>
      </p:sp>
      <p:sp>
        <p:nvSpPr>
          <p:cNvPr id="4" name="TextBox 14">
            <a:extLst>
              <a:ext uri="{FF2B5EF4-FFF2-40B4-BE49-F238E27FC236}">
                <a16:creationId xmlns:a16="http://schemas.microsoft.com/office/drawing/2014/main" xmlns="" id="{283B8C66-EADE-7622-124A-453B150990B8}"/>
              </a:ext>
            </a:extLst>
          </p:cNvPr>
          <p:cNvSpPr txBox="1"/>
          <p:nvPr/>
        </p:nvSpPr>
        <p:spPr>
          <a:xfrm>
            <a:off x="9329738" y="2613025"/>
            <a:ext cx="803275" cy="1970088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altLang="ja-JP" sz="12200">
                <a:solidFill>
                  <a:srgbClr val="8AD0D6"/>
                </a:solidFill>
                <a:latin typeface="Arial" charset="0"/>
                <a:ea typeface="ＭＳ Ｐゴシック" charset="-128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rtlCol="0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1AAEDE45-FC8F-DEAB-B3BF-7441DC0C21A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79B5047B-4321-784B-4661-72503DF0AAE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4582763A-5D67-FEFB-5808-EBC28F93AFA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C6548E-C21C-45B5-B4E8-14E1B0ED98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6784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2AE6E0-76BE-BC02-3937-93DF3EE4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C2AEF9-93D2-E301-3B65-1DAC717CE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E9235B-1CCD-AB06-AC6C-565A1DD21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1AC1E-C996-498F-B5A9-41B1130270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904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6">
            <a:extLst>
              <a:ext uri="{FF2B5EF4-FFF2-40B4-BE49-F238E27FC236}">
                <a16:creationId xmlns:a16="http://schemas.microsoft.com/office/drawing/2014/main" xmlns="" id="{934E5225-B4C4-2006-BBC9-7CDFDCDCB9D1}"/>
              </a:ext>
            </a:extLst>
          </p:cNvPr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7">
            <a:extLst>
              <a:ext uri="{FF2B5EF4-FFF2-40B4-BE49-F238E27FC236}">
                <a16:creationId xmlns:a16="http://schemas.microsoft.com/office/drawing/2014/main" xmlns="" id="{87D97C2E-DA8C-1811-B16D-E5E21B3CDD97}"/>
              </a:ext>
            </a:extLst>
          </p:cNvPr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464CDFF3-762E-02CD-2780-9E07919C5275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82F150D4-6029-2F08-0357-58A7EA120EB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A4C17121-915B-7F03-C3D9-660C1181B3B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AAC3F11-6883-4C7A-BF61-4F3E7D1D94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7565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8">
            <a:extLst>
              <a:ext uri="{FF2B5EF4-FFF2-40B4-BE49-F238E27FC236}">
                <a16:creationId xmlns:a16="http://schemas.microsoft.com/office/drawing/2014/main" xmlns="" id="{2E2DDC1F-AAC3-4FB5-30D6-6AEF1FDD7D48}"/>
              </a:ext>
            </a:extLst>
          </p:cNvPr>
          <p:cNvCxnSpPr/>
          <p:nvPr/>
        </p:nvCxnSpPr>
        <p:spPr>
          <a:xfrm>
            <a:off x="372586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xmlns="" id="{BCAF6B16-E857-535C-7CEA-EF7D6B050EC9}"/>
              </a:ext>
            </a:extLst>
          </p:cNvPr>
          <p:cNvCxnSpPr/>
          <p:nvPr/>
        </p:nvCxnSpPr>
        <p:spPr>
          <a:xfrm>
            <a:off x="6962775" y="2133600"/>
            <a:ext cx="0" cy="396716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A8500BD7-DC82-51AA-3EC4-0E575FFABF0D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FABD48BD-E475-D29B-5992-C8EDAD26BA4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0567E3CC-E140-4D6B-013D-F96AC6DBDC69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165352-4532-427E-A343-9DC4B1E3D3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1178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77E98DC-FFB3-BB4D-4FB0-E35547DB5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058BE76-1D60-0BF3-2EF5-5E3A0075A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ED3190-A803-A426-3523-D45128742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1CF0D-1BAA-4C2B-84B5-FB497EEB36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7744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DABA27-2557-9C3E-E123-B5B8E5E59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772FAE5-624C-3223-FDD0-1029C22B3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EE96DFF-B042-C9B1-6B87-1B56C364D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20501-B35A-4552-BC27-593818EB286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664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DCD798-728B-BE2C-2A3C-6751EF499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B208BEC-3102-4174-4ACE-5791924A9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88E486D-3E8D-61ED-EE31-970BF663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B214A-4B95-462E-A207-938C4CA284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8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BDAB48-B672-2C5E-38A4-B60D191E2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AD459A6-2C10-2D85-3522-B87CEE901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1F6549-5364-9BE5-B106-29F3E0C1B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FF4D3-988D-4C40-917C-3DEF4ED1B3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976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882817F-01F4-5236-A605-08AEBCE66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D6D10B05-E878-A133-4B1F-C42E27FE5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40EB56BB-54DB-6669-F130-D3E60E748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71351-EF7D-4B49-8EF6-066296CD54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554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57CB5B61-EDF3-8CCA-B996-6439DF8F8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130BE602-1F04-8558-E963-4BB873D90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F6DA7F71-199F-6DFB-19FE-B267E90D8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924FC-1087-4BAC-9588-46F35E6751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5462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BCD82447-87F2-C158-D302-1D1059431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D7E22F3B-EC37-197A-B087-3F027296A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1248F633-08C2-01EA-D611-82BFEFBEA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7B21C-8242-4842-8CCF-29FA0DEBBA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521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8C27EE13-2D42-BEBB-882A-20278A6D7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DE4131FA-F9A4-6546-71D3-DA883393C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7EB9A2C7-3EE7-10B0-5875-988ECCB34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C3D1B-C4D6-4FDF-A4AA-925EFD6355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2041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F2E10075-9BE6-4495-DAE2-EA3FE24BE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4C2ACCD-E26E-D078-001F-F320FE2D0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44023AEF-9CFF-FF2E-D7AE-37B3F70F0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C1E9E-117E-4797-BF21-48D292A0C5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68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DD2AC211-EEA4-35AD-0277-BBD215BF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7C5252D-EC7E-7D7C-65B5-6A9A29547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F733FC4-15A5-A080-7424-75846F52F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CF213-DB09-4F13-9EC2-DC78C3A1B7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320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>
            <a:extLst>
              <a:ext uri="{FF2B5EF4-FFF2-40B4-BE49-F238E27FC236}">
                <a16:creationId xmlns:a16="http://schemas.microsoft.com/office/drawing/2014/main" xmlns="" id="{653DF97B-AC41-6C96-80D4-CDAA3F1B6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>
            <a:fillRect/>
          </a:stretch>
        </p:blipFill>
        <p:spPr bwMode="auto">
          <a:xfrm>
            <a:off x="0" y="2670175"/>
            <a:ext cx="4037013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>
            <a:extLst>
              <a:ext uri="{FF2B5EF4-FFF2-40B4-BE49-F238E27FC236}">
                <a16:creationId xmlns:a16="http://schemas.microsoft.com/office/drawing/2014/main" xmlns="" id="{FB421C47-0C24-D14E-1927-76637C0E6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>
            <a:fillRect/>
          </a:stretch>
        </p:blipFill>
        <p:spPr bwMode="auto">
          <a:xfrm>
            <a:off x="0" y="2892425"/>
            <a:ext cx="1522413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xmlns="" id="{7EBE63DD-C292-CE7C-9883-E121D2B0043A}"/>
              </a:ext>
            </a:extLst>
          </p:cNvPr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031" name="Picture 8">
            <a:extLst>
              <a:ext uri="{FF2B5EF4-FFF2-40B4-BE49-F238E27FC236}">
                <a16:creationId xmlns:a16="http://schemas.microsoft.com/office/drawing/2014/main" xmlns="" id="{580890EC-35DB-1EDF-F950-7167301F20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>
            <a:fillRect/>
          </a:stretch>
        </p:blipFill>
        <p:spPr bwMode="auto">
          <a:xfrm>
            <a:off x="7999413" y="0"/>
            <a:ext cx="1603375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>
            <a:extLst>
              <a:ext uri="{FF2B5EF4-FFF2-40B4-BE49-F238E27FC236}">
                <a16:creationId xmlns:a16="http://schemas.microsoft.com/office/drawing/2014/main" xmlns="" id="{7FCCD08D-28F3-1E0C-1659-F61167F0D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>
            <a:fillRect/>
          </a:stretch>
        </p:blipFill>
        <p:spPr bwMode="auto">
          <a:xfrm>
            <a:off x="8605838" y="6096000"/>
            <a:ext cx="9937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9D2E7A8-BE72-04D6-CAEB-09A77D2AF80F}"/>
              </a:ext>
            </a:extLst>
          </p:cNvPr>
          <p:cNvSpPr/>
          <p:nvPr/>
        </p:nvSpPr>
        <p:spPr>
          <a:xfrm>
            <a:off x="10437813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Title Placeholder 1">
            <a:extLst>
              <a:ext uri="{FF2B5EF4-FFF2-40B4-BE49-F238E27FC236}">
                <a16:creationId xmlns:a16="http://schemas.microsoft.com/office/drawing/2014/main" xmlns="" id="{63506C9E-BB8C-238B-9E3B-F38CBA892F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6113" y="452438"/>
            <a:ext cx="9404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35" name="Text Placeholder 2">
            <a:extLst>
              <a:ext uri="{FF2B5EF4-FFF2-40B4-BE49-F238E27FC236}">
                <a16:creationId xmlns:a16="http://schemas.microsoft.com/office/drawing/2014/main" xmlns="" id="{F6D7028B-F513-2A12-B1F8-7A27D594A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03313" y="2052638"/>
            <a:ext cx="8947150" cy="419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5D56710-0E2C-BB08-C0BE-579EFE84C6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155238" y="1790700"/>
            <a:ext cx="990600" cy="3048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7DFB2D-F9F3-FE6F-01FC-BE011844F4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8951118" y="3225007"/>
            <a:ext cx="3859213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D505C5-55D4-7D41-5981-6B0D335C37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10352088" y="295275"/>
            <a:ext cx="838200" cy="768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2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E758777-7165-4354-BBAB-1136CC655A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3" r:id="rId12"/>
    <p:sldLayoutId id="2147483750" r:id="rId13"/>
    <p:sldLayoutId id="2147483754" r:id="rId14"/>
    <p:sldLayoutId id="2147483755" r:id="rId15"/>
    <p:sldLayoutId id="2147483751" r:id="rId16"/>
    <p:sldLayoutId id="2147483752" r:id="rId1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kumimoji="1"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Century Gothic" pitchFamily="34" charset="0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200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60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40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rgbClr val="8AD0D6"/>
        </a:buClr>
        <a:buSzPct val="80000"/>
        <a:buFont typeface="Wingdings 3" panose="05040102010807070707" pitchFamily="18" charset="2"/>
        <a:buChar char=""/>
        <a:defRPr kumimoji="1" sz="140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kumimoji="1"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D2216D24-1E27-E85C-ECE5-440328E7C1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66775" y="2133600"/>
            <a:ext cx="10587038" cy="2239963"/>
          </a:xfrm>
          <a:solidFill>
            <a:schemeClr val="accent4">
              <a:lumMod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4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sz="4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21</a:t>
            </a:r>
            <a:r>
              <a:rPr lang="ja-JP" altLang="en-US" sz="4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回日本褥瘡学会中部</a:t>
            </a:r>
            <a:r>
              <a:rPr lang="ja-JP" altLang="en-US" sz="4800" b="1" dirty="0" smtClean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地方会</a:t>
            </a:r>
            <a:r>
              <a:rPr lang="en-US" altLang="ja-JP" sz="4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r>
              <a:rPr lang="en-US" altLang="ja-JP" sz="40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/>
            </a:r>
            <a:br>
              <a:rPr lang="en-US" altLang="ja-JP" sz="40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2400" b="1" dirty="0">
                <a:solidFill>
                  <a:schemeClr val="tx1"/>
                </a:solidFill>
                <a:ea typeface="ＭＳ Ｐゴシック" panose="020B0600070205080204" pitchFamily="50" charset="-128"/>
              </a:rPr>
              <a:t>発表者名：　〇〇一郎　▽▽二郎　□□三郎（筆頭者）</a:t>
            </a:r>
            <a:endParaRPr lang="en-US" altLang="ja-JP" sz="2400" b="1" dirty="0">
              <a:solidFill>
                <a:schemeClr val="tx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AACAF41F-6351-E370-86DC-1E9703B9F4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08225" y="4522788"/>
            <a:ext cx="8167688" cy="1600200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r>
              <a:rPr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panose="020B0600070205080204" pitchFamily="50" charset="-128"/>
              </a:rPr>
              <a:t>企業などはありません。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endParaRPr lang="en-US" altLang="ja-JP" sz="7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Tx/>
              <a:buNone/>
              <a:defRPr/>
            </a:pPr>
            <a:endParaRPr lang="en-US" altLang="ja-JP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7172" name="正方形/長方形 3">
            <a:extLst>
              <a:ext uri="{FF2B5EF4-FFF2-40B4-BE49-F238E27FC236}">
                <a16:creationId xmlns:a16="http://schemas.microsoft.com/office/drawing/2014/main" xmlns="" id="{1519A085-2C3C-2162-5C58-A8F64AB91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241300"/>
            <a:ext cx="9159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kumimoji="1"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下記のスライド例にてＣＯＩ開示</a:t>
            </a:r>
            <a:endParaRPr kumimoji="0" lang="en-US" altLang="ja-JP" sz="2400" b="1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en-US" altLang="ja-JP" sz="2400" b="1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ja-JP" altLang="en-US" sz="2400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学術総会口頭発表時、申告すべきＣＯＩ状態がない時、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xmlns="" id="{3B9A3763-698C-16CE-CB10-4B1ACE151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844675"/>
            <a:ext cx="11226800" cy="4586288"/>
          </a:xfrm>
          <a:prstGeom prst="rect">
            <a:avLst/>
          </a:prstGeom>
          <a:noFill/>
          <a:ln w="38100" algn="ctr">
            <a:solidFill>
              <a:schemeClr val="bg2">
                <a:lumMod val="20000"/>
                <a:lumOff val="80000"/>
              </a:schemeClr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ja-JP" altLang="en-US" sz="24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">
  <a:themeElements>
    <a:clrScheme name="イオン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イオン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647</TotalTime>
  <Words>34</Words>
  <Application>Microsoft Office PowerPoint</Application>
  <PresentationFormat>ユーザー設定</PresentationFormat>
  <Paragraphs>8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イオン</vt:lpstr>
      <vt:lpstr>第21回日本褥瘡学会中部地方会 ＣＯ Ｉ 開示 発表者名：　〇〇一郎　▽▽二郎　□□三郎（筆頭者）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日本呼吸器学会 ＣＯ Ｉ 開示 発表者名：　東京一郎　京都二郎　○大阪三郎（筆頭者）</dc:title>
  <dc:creator>hatakeyama</dc:creator>
  <cp:lastModifiedBy>User</cp:lastModifiedBy>
  <cp:revision>89</cp:revision>
  <dcterms:created xsi:type="dcterms:W3CDTF">2000-09-04T17:39:07Z</dcterms:created>
  <dcterms:modified xsi:type="dcterms:W3CDTF">2025-03-21T12:42:33Z</dcterms:modified>
</cp:coreProperties>
</file>