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735763" cy="9866313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02" d="100"/>
          <a:sy n="102" d="100"/>
        </p:scale>
        <p:origin x="83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1856F64-8387-FF9C-5E07-B920D9D9FFE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B8F3E5F-0C5B-999D-9AF0-F6A1609A057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5B784AF-2755-2564-3375-BD154EC4834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C9F615FA-6950-46EA-9A8C-359970BD861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69C5B79-1448-40CA-9CCA-CFC19E6E59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A4B6C9B-A4AD-42B3-659A-81A68784F5C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D709A91-CAF9-19B8-1512-4D21813282C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814998F9-E38D-6E06-F0EE-75BF08579B5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47831129-D9E1-97A7-B466-2FFE311A20F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5D07880F-671C-40E7-8C4B-354C2E6AA3A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A81B000C-A8CA-0EB3-FB5B-9E78ECE304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4F320F7-E48A-4FEA-995C-2A5F1E15A1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5F161162-CB25-C903-407D-895738C1E8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DD26D77-FD0E-436D-87C4-F23D240C1F7D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71027160-AFCC-C8BE-8A85-DA186F1E08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B9E50E52-F17B-A5F8-F761-55D603B7EF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C07F35-A284-3A23-3A16-23B21CEB4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A65D4-DA37-5105-3B4F-6E8967A3F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F7BA91-AA47-1DB6-34E9-B8ED3292A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786B3-AA97-4DFB-8BEF-3EA9E5462B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09640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672CB40-1F39-108B-DFFD-598E04C2A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5CECFF1-C3C5-7F47-B4D0-5A6205E33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4DAE870-3CCA-FDE4-37C9-9B1B95AC6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384E3-DE8C-4264-8B64-88A0551C47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5318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F565990-B538-F9AD-DF08-E0428572F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83A2FE5-9BC6-514F-2059-F93ABCD51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86D6EE6-D5C0-E2B0-0009-F23203AF4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0B412-1E84-40F7-A104-EE1BDD30FB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322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1">
            <a:extLst>
              <a:ext uri="{FF2B5EF4-FFF2-40B4-BE49-F238E27FC236}">
                <a16:creationId xmlns:a16="http://schemas.microsoft.com/office/drawing/2014/main" id="{554C455A-30BE-67B6-05CC-432FD51874A8}"/>
              </a:ext>
            </a:extLst>
          </p:cNvPr>
          <p:cNvSpPr txBox="1"/>
          <p:nvPr/>
        </p:nvSpPr>
        <p:spPr>
          <a:xfrm>
            <a:off x="898525" y="971550"/>
            <a:ext cx="801688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altLang="ja-JP" sz="12200">
                <a:solidFill>
                  <a:srgbClr val="8AD0D6"/>
                </a:solidFill>
                <a:latin typeface="Arial" charset="0"/>
                <a:ea typeface="ＭＳ Ｐゴシック" charset="-128"/>
              </a:rPr>
              <a:t>“</a:t>
            </a:r>
          </a:p>
        </p:txBody>
      </p:sp>
      <p:sp>
        <p:nvSpPr>
          <p:cNvPr id="4" name="TextBox 14">
            <a:extLst>
              <a:ext uri="{FF2B5EF4-FFF2-40B4-BE49-F238E27FC236}">
                <a16:creationId xmlns:a16="http://schemas.microsoft.com/office/drawing/2014/main" id="{2306FFFE-A190-3FC6-C08B-FB89C88AEABB}"/>
              </a:ext>
            </a:extLst>
          </p:cNvPr>
          <p:cNvSpPr txBox="1"/>
          <p:nvPr/>
        </p:nvSpPr>
        <p:spPr>
          <a:xfrm>
            <a:off x="9329738" y="2613025"/>
            <a:ext cx="803275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altLang="ja-JP" sz="12200">
                <a:solidFill>
                  <a:srgbClr val="8AD0D6"/>
                </a:solidFill>
                <a:latin typeface="Arial" charset="0"/>
                <a:ea typeface="ＭＳ Ｐゴシック" charset="-128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rtlCol="0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35BF87-022E-F95C-8922-AA31D4636BA4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15035DE-37A2-21CF-7924-D730CDF42AF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FDC9418-88AE-49ED-0E9B-395A612ACB8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3DDAC55-21A2-44A7-A11F-0FC3B8355DC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371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A9452-E456-3787-DA7F-5229AD447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69674-ACED-7622-0DDD-5A95F85C2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259FEB-4380-A04F-E4A5-B7F5266F8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45F6A-73EA-47D5-958A-F63132125C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83583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6">
            <a:extLst>
              <a:ext uri="{FF2B5EF4-FFF2-40B4-BE49-F238E27FC236}">
                <a16:creationId xmlns:a16="http://schemas.microsoft.com/office/drawing/2014/main" id="{3126E3EF-D49E-645D-A402-641502FE2F47}"/>
              </a:ext>
            </a:extLst>
          </p:cNvPr>
          <p:cNvCxnSpPr/>
          <p:nvPr/>
        </p:nvCxnSpPr>
        <p:spPr>
          <a:xfrm>
            <a:off x="3725863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17">
            <a:extLst>
              <a:ext uri="{FF2B5EF4-FFF2-40B4-BE49-F238E27FC236}">
                <a16:creationId xmlns:a16="http://schemas.microsoft.com/office/drawing/2014/main" id="{8D8A3F64-2EE5-613A-FF88-4FF8236676CC}"/>
              </a:ext>
            </a:extLst>
          </p:cNvPr>
          <p:cNvCxnSpPr/>
          <p:nvPr/>
        </p:nvCxnSpPr>
        <p:spPr>
          <a:xfrm>
            <a:off x="69627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533EF0B-F3A4-3D39-8AF8-DDF45971F2C7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B1F98DF-025D-2639-9CEB-10F74886114E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957877D-6491-D7C7-C97C-39DF713428D4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9C8768-99E5-4850-977F-58DE53FBC1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8205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8">
            <a:extLst>
              <a:ext uri="{FF2B5EF4-FFF2-40B4-BE49-F238E27FC236}">
                <a16:creationId xmlns:a16="http://schemas.microsoft.com/office/drawing/2014/main" id="{CAF3C1EB-1C38-543B-921E-2970865CEAC8}"/>
              </a:ext>
            </a:extLst>
          </p:cNvPr>
          <p:cNvCxnSpPr/>
          <p:nvPr/>
        </p:nvCxnSpPr>
        <p:spPr>
          <a:xfrm>
            <a:off x="3725863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19">
            <a:extLst>
              <a:ext uri="{FF2B5EF4-FFF2-40B4-BE49-F238E27FC236}">
                <a16:creationId xmlns:a16="http://schemas.microsoft.com/office/drawing/2014/main" id="{3C71FD2E-99CB-E750-0B17-B9D783064A47}"/>
              </a:ext>
            </a:extLst>
          </p:cNvPr>
          <p:cNvCxnSpPr/>
          <p:nvPr/>
        </p:nvCxnSpPr>
        <p:spPr>
          <a:xfrm>
            <a:off x="69627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B8FFED0-7F3E-C163-1DEA-5E401BFCD4C3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789860B-2FDD-7AB9-EE47-3256DDB78161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87FCC85-0CDC-2E57-892E-6F229DE79755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5E6EE81-6C01-470C-9FF8-D0AD6B9C67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58627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C88A69-727A-92C5-C907-D36C5D11A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C55A2-42DB-6ADD-5EFA-89BBCF86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84AA6-750F-DEF9-1C66-DA5FD2AD3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9450C-4763-489D-8BC7-ADBACC4F88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5744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907456-E836-1633-1ECA-86ADCD6DE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A771AD-F90A-74EC-9D4E-57AE981A3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48B9B-7291-C788-BBBF-2B4C5185E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6CC38-FF2A-4F38-AEDC-CA273AB198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1564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1334C-95FA-32F2-F311-E0B6B6617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18457-3FB6-8180-AB5C-77C36911A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CDD4A9-6D63-3DD6-139D-526DA598E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7F0E0-AAF3-4337-9F78-36188FFB6D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39354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FB322-35FE-10F6-7D76-E36BD7C8C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DF089-3882-DCB0-1D48-293BEA9D3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79D39-A7BA-28D4-63F3-0E2470BFE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120CF-E1ED-4442-831B-E4FEB5DC19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9397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4DA3195-9FC8-A346-6D36-5DA23C082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53CBF10-5FB7-96DC-4171-7D3ED5683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964BE99-6176-7313-A51C-16C558282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6CEB4-33CD-48D1-9545-DB6798CD75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1384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E475875-A47B-6C71-F0A3-EC96A9538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A41F1CF-51C5-D360-888A-7AAE95321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3205BA9-B883-62A5-6F4E-49C5F92EA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FE143-DC68-4FA9-B662-0686C2620D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5123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FB7A989-0B9F-3AC4-8DB0-6BC091962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01136B7-E979-5803-FDDC-F951880F2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A6C9AA5-96CF-1B0E-3ECA-34B44C0CC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CFDDF-654F-400C-B25F-5B2521F3F3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5134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FAADFB2-34A0-4797-A4FB-61FB86598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78BB793-C27E-A2C9-7733-E98392453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829950C-79CF-E669-035A-FE51CE71F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76ADB-C492-40F9-B72F-F957417BC1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3108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F32C7A-B98B-20DF-1E14-4303F534B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7E3F9EB-4D8D-91AC-EFAB-B52A25BF4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59D149D-778C-1161-97F9-2520DA8AE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275FA-B43C-4720-8400-5BAC85D60C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8334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9853589-9D92-563A-8A03-CF39F7ECC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81250E1-49DC-E829-8887-76FCEF6FB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F4CBCE2-C970-78D1-DDC6-8B3B53401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312AD-97A8-4832-94A4-AE40FD97EAA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3880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6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>
            <a:extLst>
              <a:ext uri="{FF2B5EF4-FFF2-40B4-BE49-F238E27FC236}">
                <a16:creationId xmlns:a16="http://schemas.microsoft.com/office/drawing/2014/main" id="{44F37FC2-8158-3FA7-C127-852740081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>
            <a:fillRect/>
          </a:stretch>
        </p:blipFill>
        <p:spPr bwMode="auto">
          <a:xfrm>
            <a:off x="0" y="2670175"/>
            <a:ext cx="4037013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6">
            <a:extLst>
              <a:ext uri="{FF2B5EF4-FFF2-40B4-BE49-F238E27FC236}">
                <a16:creationId xmlns:a16="http://schemas.microsoft.com/office/drawing/2014/main" id="{F54A6FA0-6A98-141E-7E00-7165902BE5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>
            <a:fillRect/>
          </a:stretch>
        </p:blipFill>
        <p:spPr bwMode="auto">
          <a:xfrm>
            <a:off x="0" y="2892425"/>
            <a:ext cx="1522413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val 15">
            <a:extLst>
              <a:ext uri="{FF2B5EF4-FFF2-40B4-BE49-F238E27FC236}">
                <a16:creationId xmlns:a16="http://schemas.microsoft.com/office/drawing/2014/main" id="{DE89941D-3685-3A30-3822-67539C1DBD64}"/>
              </a:ext>
            </a:extLst>
          </p:cNvPr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31" name="Picture 8">
            <a:extLst>
              <a:ext uri="{FF2B5EF4-FFF2-40B4-BE49-F238E27FC236}">
                <a16:creationId xmlns:a16="http://schemas.microsoft.com/office/drawing/2014/main" id="{A023576D-8AA5-2A42-95CB-BC866108C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>
            <a:fillRect/>
          </a:stretch>
        </p:blipFill>
        <p:spPr bwMode="auto">
          <a:xfrm>
            <a:off x="7999413" y="0"/>
            <a:ext cx="1603375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9">
            <a:extLst>
              <a:ext uri="{FF2B5EF4-FFF2-40B4-BE49-F238E27FC236}">
                <a16:creationId xmlns:a16="http://schemas.microsoft.com/office/drawing/2014/main" id="{A90972B1-C568-2384-971B-24B96A062C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>
            <a:fillRect/>
          </a:stretch>
        </p:blipFill>
        <p:spPr bwMode="auto">
          <a:xfrm>
            <a:off x="8605838" y="6096000"/>
            <a:ext cx="9937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042A66B-DFCF-B6BB-3F69-2DF850B8205D}"/>
              </a:ext>
            </a:extLst>
          </p:cNvPr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34" name="Title Placeholder 1">
            <a:extLst>
              <a:ext uri="{FF2B5EF4-FFF2-40B4-BE49-F238E27FC236}">
                <a16:creationId xmlns:a16="http://schemas.microsoft.com/office/drawing/2014/main" id="{A4AD8DDD-B6EF-777F-31AC-9F33457A3F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46113" y="452438"/>
            <a:ext cx="9404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35" name="Text Placeholder 2">
            <a:extLst>
              <a:ext uri="{FF2B5EF4-FFF2-40B4-BE49-F238E27FC236}">
                <a16:creationId xmlns:a16="http://schemas.microsoft.com/office/drawing/2014/main" id="{57683130-1A06-B23E-393B-D5910DC6EB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03313" y="2052638"/>
            <a:ext cx="8947150" cy="419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FB844-C563-7078-B25E-C7F7C2B268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155238" y="1790700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56DA4-AB6D-1B9F-3B96-BEBEE1BBF5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8951118" y="3225007"/>
            <a:ext cx="3859213" cy="3048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28ED5A-06B6-2C0C-F6F3-B4CF87A737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10352088" y="295275"/>
            <a:ext cx="838200" cy="768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28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EFED601-2659-4AAB-9897-791C28855A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5" r:id="rId12"/>
    <p:sldLayoutId id="2147483732" r:id="rId13"/>
    <p:sldLayoutId id="2147483736" r:id="rId14"/>
    <p:sldLayoutId id="2147483737" r:id="rId15"/>
    <p:sldLayoutId id="2147483733" r:id="rId16"/>
    <p:sldLayoutId id="2147483734" r:id="rId17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kumimoji="1"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Century Gothic" pitchFamily="34" charset="0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kumimoji="1" sz="200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kumimoji="1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kumimoji="1" sz="140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kumimoji="1" sz="140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>
            <a:extLst>
              <a:ext uri="{FF2B5EF4-FFF2-40B4-BE49-F238E27FC236}">
                <a16:creationId xmlns:a16="http://schemas.microsoft.com/office/drawing/2014/main" id="{AFCC9533-8F31-F13C-30ED-E9DCC57F97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55625" y="950913"/>
            <a:ext cx="11096625" cy="2143125"/>
          </a:xfrm>
          <a:solidFill>
            <a:schemeClr val="accent4">
              <a:lumMod val="7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日本結節性硬化症学会</a:t>
            </a:r>
            <a:b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dirty="0">
                <a:solidFill>
                  <a:schemeClr val="tx1"/>
                </a:solidFill>
                <a:ea typeface="ＭＳ Ｐゴシック" panose="020B0600070205080204" pitchFamily="50" charset="-128"/>
              </a:rPr>
            </a:br>
            <a:r>
              <a:rPr lang="zh-TW" altLang="en-US" sz="2000" b="1" dirty="0">
                <a:solidFill>
                  <a:schemeClr val="tx1"/>
                </a:solidFill>
                <a:ea typeface="ＭＳ Ｐゴシック" panose="020B0600070205080204" pitchFamily="50" charset="-128"/>
              </a:rPr>
              <a:t>発表者名：　〇〇一郎　▽▽二郎　□□三郎（筆頭者）</a:t>
            </a:r>
            <a:endParaRPr lang="en-US" altLang="ja-JP" sz="2000" b="1" dirty="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098" name="Rectangle 3">
            <a:extLst>
              <a:ext uri="{FF2B5EF4-FFF2-40B4-BE49-F238E27FC236}">
                <a16:creationId xmlns:a16="http://schemas.microsoft.com/office/drawing/2014/main" id="{E3B115DF-7C33-EB89-1C31-CB34E8ADC7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16088" y="3395663"/>
            <a:ext cx="9180512" cy="309880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tabLst>
                <a:tab pos="3862388" algn="l"/>
              </a:tabLst>
              <a:defRPr/>
            </a:pPr>
            <a:r>
              <a:rPr lang="ja-JP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  ①顧問：</a:t>
            </a:r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tabLst>
                <a:tab pos="3862388" algn="l"/>
              </a:tabLst>
              <a:defRPr/>
            </a:pP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</a:t>
            </a:r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tabLst>
                <a:tab pos="3862388" algn="l"/>
              </a:tabLst>
              <a:defRPr/>
            </a:pP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</a:t>
            </a:r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tabLst>
                <a:tab pos="3862388" algn="l"/>
              </a:tabLst>
              <a:defRPr/>
            </a:pP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</a:t>
            </a:r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tabLst>
                <a:tab pos="3862388" algn="l"/>
              </a:tabLst>
              <a:defRPr/>
            </a:pP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</a:t>
            </a:r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tabLst>
                <a:tab pos="3862388" algn="l"/>
              </a:tabLst>
              <a:defRPr/>
            </a:pP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</a:t>
            </a:r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○○製薬</a:t>
            </a:r>
            <a:endParaRPr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tabLst>
                <a:tab pos="3862388" algn="l"/>
              </a:tabLst>
              <a:defRPr/>
            </a:pP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</a:t>
            </a:r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○○製薬</a:t>
            </a:r>
            <a:endParaRPr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tabLst>
                <a:tab pos="3862388" algn="l"/>
              </a:tabLst>
              <a:defRPr/>
            </a:pP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 </a:t>
            </a:r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あり（○○製薬）</a:t>
            </a:r>
            <a:endParaRPr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tabLst>
                <a:tab pos="3862388" algn="l"/>
              </a:tabLst>
              <a:defRPr/>
            </a:pP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</a:t>
            </a:r>
            <a:r>
              <a:rPr lang="en-US" altLang="ja-JP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	</a:t>
            </a:r>
            <a:r>
              <a:rPr lang="ja-JP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なし</a:t>
            </a:r>
            <a:endParaRPr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endParaRPr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7172" name="正方形/長方形 3">
            <a:extLst>
              <a:ext uri="{FF2B5EF4-FFF2-40B4-BE49-F238E27FC236}">
                <a16:creationId xmlns:a16="http://schemas.microsoft.com/office/drawing/2014/main" id="{F660664F-AD6B-B87B-C1A1-08EB254D2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2425" y="209550"/>
            <a:ext cx="7175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kumimoji="1"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kumimoji="1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kumimoji="1"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kumimoji="1"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kumimoji="1"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kumimoji="1"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kumimoji="1"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kumimoji="1"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kumimoji="1"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ja-JP" altLang="en-US" sz="2400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学術総会口頭発表時、申告すべきＣＯＩ状態がある時、</a:t>
            </a:r>
          </a:p>
        </p:txBody>
      </p:sp>
      <p:sp>
        <p:nvSpPr>
          <p:cNvPr id="7173" name="正方形/長方形 4">
            <a:extLst>
              <a:ext uri="{FF2B5EF4-FFF2-40B4-BE49-F238E27FC236}">
                <a16:creationId xmlns:a16="http://schemas.microsoft.com/office/drawing/2014/main" id="{A403A5C9-1993-029F-D36E-C09B80E1E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200" y="792163"/>
            <a:ext cx="11518900" cy="5867400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kumimoji="1"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kumimoji="1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kumimoji="1"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kumimoji="1"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kumimoji="1"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kumimoji="1"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kumimoji="1"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kumimoji="1"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kumimoji="1"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イオン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649</TotalTime>
  <Words>137</Words>
  <Application>Microsoft Office PowerPoint</Application>
  <PresentationFormat>ワイド画面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Century Gothic</vt:lpstr>
      <vt:lpstr>Arial</vt:lpstr>
      <vt:lpstr>Wingdings 3</vt:lpstr>
      <vt:lpstr>Times New Roman</vt:lpstr>
      <vt:lpstr>メイリオ</vt:lpstr>
      <vt:lpstr>ＭＳ Ｐゴシック</vt:lpstr>
      <vt:lpstr>Calibri</vt:lpstr>
      <vt:lpstr>HGP創英角ｺﾞｼｯｸUB</vt:lpstr>
      <vt:lpstr>イオン</vt:lpstr>
      <vt:lpstr>日本結節性硬化症学会 ＣＯ Ｉ 開示 　 発表者名：　〇〇一郎　▽▽二郎　□□三郎（筆頭者）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日本呼吸器学会 ＣＯ Ｉ 開示 発表者名：　東京一郎　京都二郎　○大阪三郎（筆頭者）</dc:title>
  <dc:creator>hatakeyama</dc:creator>
  <cp:lastModifiedBy>RR9596</cp:lastModifiedBy>
  <cp:revision>89</cp:revision>
  <dcterms:created xsi:type="dcterms:W3CDTF">2000-09-04T17:39:07Z</dcterms:created>
  <dcterms:modified xsi:type="dcterms:W3CDTF">2025-03-04T05:57:43Z</dcterms:modified>
</cp:coreProperties>
</file>